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3" r:id="rId2"/>
    <p:sldId id="288" r:id="rId3"/>
    <p:sldId id="272" r:id="rId4"/>
    <p:sldId id="28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5" autoAdjust="0"/>
    <p:restoredTop sz="94686" autoAdjust="0"/>
  </p:normalViewPr>
  <p:slideViewPr>
    <p:cSldViewPr>
      <p:cViewPr>
        <p:scale>
          <a:sx n="80" d="100"/>
          <a:sy n="80" d="100"/>
        </p:scale>
        <p:origin x="-1830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20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497A3-1754-4603-A98D-5D7FA95F240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DABCF-C960-46BC-B71A-0B2094F48C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76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ABCF-C960-46BC-B71A-0B2094F48C8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ABCF-C960-46BC-B71A-0B2094F48C8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283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ABCF-C960-46BC-B71A-0B2094F48C8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283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DABCF-C960-46BC-B71A-0B2094F48C8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283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1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05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23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348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3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86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793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900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626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66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04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CB04A-B941-456E-BDB8-1F1A36CCE5FB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81C8D-58CE-433E-AFD8-1F88EEA702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75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ages.vector-images.com/77/mosco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9" y="19463"/>
            <a:ext cx="1040130" cy="123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1656" y="19463"/>
            <a:ext cx="1212343" cy="92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Users\Алексей\Desktop\Работа\воронцово.jpg"/>
          <p:cNvPicPr>
            <a:picLocks noChangeAspect="1" noChangeArrowheads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 bwMode="auto">
          <a:xfrm>
            <a:off x="107503" y="4437112"/>
            <a:ext cx="3704441" cy="2238420"/>
          </a:xfrm>
          <a:prstGeom prst="roundRect">
            <a:avLst>
              <a:gd name="adj" fmla="val 1168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317500"/>
          </a:effectLst>
          <a:extLst/>
        </p:spPr>
      </p:pic>
      <p:pic>
        <p:nvPicPr>
          <p:cNvPr id="7" name="Рисунок 7" descr="All-colo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3839" y="940892"/>
            <a:ext cx="3860161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6"/>
          <p:cNvSpPr txBox="1">
            <a:spLocks/>
          </p:cNvSpPr>
          <p:nvPr/>
        </p:nvSpPr>
        <p:spPr bwMode="auto">
          <a:xfrm>
            <a:off x="1284784" y="19463"/>
            <a:ext cx="6408712" cy="219388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4000" b="1" cap="all" dirty="0" smtClean="0">
                <a:ln w="0"/>
                <a:blipFill>
                  <a:blip r:embed="rId7"/>
                  <a:tile tx="0" ty="0" sx="100000" sy="100000" flip="none" algn="tl"/>
                </a:blipFill>
              </a:rPr>
              <a:t>     Юго-западный административный округ </a:t>
            </a:r>
            <a:endParaRPr lang="ru-RU" sz="4000" b="1" cap="all" dirty="0">
              <a:ln w="0"/>
              <a:blipFill>
                <a:blip r:embed="rId7"/>
                <a:tile tx="0" ty="0" sx="100000" sy="100000" flip="none" algn="tl"/>
              </a:blip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8154" y="2060848"/>
            <a:ext cx="8219494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/>
              <a:t>Дополнительные </a:t>
            </a:r>
            <a:r>
              <a:rPr lang="ru-RU" sz="3200" b="1" dirty="0" smtClean="0"/>
              <a:t>сезонные (летние) </a:t>
            </a:r>
            <a:r>
              <a:rPr lang="ru-RU" sz="3200" b="1" dirty="0"/>
              <a:t>кафе </a:t>
            </a:r>
            <a:br>
              <a:rPr lang="ru-RU" sz="3200" b="1" dirty="0"/>
            </a:br>
            <a:r>
              <a:rPr lang="ru-RU" sz="3200" b="1" dirty="0"/>
              <a:t>при стационарных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предприятиях общественного питания</a:t>
            </a:r>
          </a:p>
          <a:p>
            <a:pPr algn="ctr"/>
            <a:endParaRPr lang="ru-RU" sz="3200" b="1" dirty="0" smtClean="0"/>
          </a:p>
          <a:p>
            <a:pPr algn="ctr"/>
            <a:r>
              <a:rPr lang="ru-RU" sz="24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Ленинский пр-т., д.61/1, </a:t>
            </a:r>
            <a:r>
              <a:rPr lang="ru-RU" sz="24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ООО </a:t>
            </a:r>
            <a:r>
              <a:rPr lang="ru-RU" sz="24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«БАРИШ», кафе </a:t>
            </a:r>
            <a:r>
              <a:rPr lang="ru-RU" sz="2400" b="1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Браулерс</a:t>
            </a:r>
            <a:r>
              <a:rPr lang="ru-RU" sz="24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Паб</a:t>
            </a:r>
            <a:endParaRPr lang="ru-RU" sz="2400" b="1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84213" y="116632"/>
            <a:ext cx="8812320" cy="6155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ЮЗАО,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Гагаринский, </a:t>
            </a:r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Ленинский пр-т., д.61/1, ООО «БАРИШ», </a:t>
            </a:r>
            <a:endParaRPr lang="ru-RU" sz="17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 </a:t>
            </a:r>
            <a:r>
              <a:rPr lang="ru-RU" sz="17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Браулерс</a:t>
            </a:r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Паб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(59,8 </a:t>
            </a:r>
            <a:r>
              <a:rPr lang="ru-RU" sz="17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00808"/>
            <a:ext cx="4572000" cy="3096344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2" y="1700809"/>
            <a:ext cx="4422564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51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4213" y="116632"/>
            <a:ext cx="8812320" cy="6155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ЮЗАО,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Гагаринский, </a:t>
            </a:r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Ленинский пр-т., д.61/1, ООО «БАРИШ», </a:t>
            </a:r>
            <a:endParaRPr lang="ru-RU" sz="17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 </a:t>
            </a:r>
            <a:r>
              <a:rPr lang="ru-RU" sz="17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Браулерс</a:t>
            </a:r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Паб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(59,8 </a:t>
            </a:r>
            <a:r>
              <a:rPr lang="ru-RU" sz="17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36711"/>
            <a:ext cx="4067175" cy="595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27" y="759598"/>
            <a:ext cx="4324350" cy="611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35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4213" y="116632"/>
            <a:ext cx="8812320" cy="61555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ЮЗАО,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Гагаринский, </a:t>
            </a:r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Ленинский пр-т., д.61/1, ООО «БАРИШ», </a:t>
            </a:r>
            <a:endParaRPr lang="ru-RU" sz="17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 </a:t>
            </a:r>
            <a:r>
              <a:rPr lang="ru-RU" sz="17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Браулерс</a:t>
            </a:r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Паб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(59,8 </a:t>
            </a:r>
            <a:r>
              <a:rPr lang="ru-RU" sz="17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505" y="827916"/>
            <a:ext cx="4371975" cy="603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" y="820945"/>
            <a:ext cx="4476750" cy="601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73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2809</TotalTime>
  <Words>74</Words>
  <Application>Microsoft Office PowerPoint</Application>
  <PresentationFormat>Экран (4:3)</PresentationFormat>
  <Paragraphs>15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UZAO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Сенцов Александр Анатольевич</dc:creator>
  <cp:lastModifiedBy>Бадиенкова Людмила Витальевна</cp:lastModifiedBy>
  <cp:revision>191</cp:revision>
  <dcterms:created xsi:type="dcterms:W3CDTF">2013-06-17T13:44:56Z</dcterms:created>
  <dcterms:modified xsi:type="dcterms:W3CDTF">2015-06-17T13:31:16Z</dcterms:modified>
</cp:coreProperties>
</file>